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276" r:id="rId3"/>
    <p:sldId id="257" r:id="rId4"/>
    <p:sldId id="277" r:id="rId5"/>
    <p:sldId id="273" r:id="rId6"/>
    <p:sldId id="275" r:id="rId7"/>
    <p:sldId id="271" r:id="rId8"/>
    <p:sldId id="268" r:id="rId9"/>
    <p:sldId id="270" r:id="rId10"/>
    <p:sldId id="269" r:id="rId11"/>
    <p:sldId id="266" r:id="rId12"/>
    <p:sldId id="267" r:id="rId13"/>
    <p:sldId id="258" r:id="rId14"/>
    <p:sldId id="265" r:id="rId15"/>
    <p:sldId id="264" r:id="rId16"/>
    <p:sldId id="263" r:id="rId17"/>
    <p:sldId id="262" r:id="rId18"/>
    <p:sldId id="261" r:id="rId19"/>
    <p:sldId id="259" r:id="rId20"/>
    <p:sldId id="278" r:id="rId21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00" autoAdjust="0"/>
    <p:restoredTop sz="79594" autoAdjust="0"/>
  </p:normalViewPr>
  <p:slideViewPr>
    <p:cSldViewPr snapToGrid="0">
      <p:cViewPr varScale="1">
        <p:scale>
          <a:sx n="67" d="100"/>
          <a:sy n="67" d="100"/>
        </p:scale>
        <p:origin x="106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jpg>
</file>

<file path=ppt/media/image27.png>
</file>

<file path=ppt/media/image28.png>
</file>

<file path=ppt/media/image29.jpg>
</file>

<file path=ppt/media/image3.jp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jpg>
</file>

<file path=ppt/media/image7.png>
</file>

<file path=ppt/media/image8.png>
</file>

<file path=ppt/media/image9.jpg>
</file>

<file path=ppt/media/media1.mp4>
</file>

<file path=ppt/media/media10.mp4>
</file>

<file path=ppt/media/media11.mp4>
</file>

<file path=ppt/media/media12.mp4>
</file>

<file path=ppt/media/media13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F0B465-3D2A-45F8-85B7-6257757273AF}" type="datetimeFigureOut">
              <a:rPr lang="zh-TW" altLang="en-US" smtClean="0"/>
              <a:t>2024/10/19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A7238D-4EA4-4112-B7FC-0B48B92183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560185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https://pixabay.com/videos/congress-japan-work-people-34685/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7238D-4EA4-4112-B7FC-0B48B921839B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269402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https://pixabay.com/videos/sunset-sun-sun-rays-story-nature-112058/</a:t>
            </a:r>
          </a:p>
          <a:p>
            <a:r>
              <a:rPr lang="zh-TW" altLang="en-US" b="1" dirty="0"/>
              <a:t>甚至在球探系統之外，我也親自面試了許多默默無聞的年輕球員，總是在尋找那一絲閃光點。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7238D-4EA4-4112-B7FC-0B48B921839B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705159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https://pixabay.com/vectors/box-business-businessman-gift-happy-2850602/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7238D-4EA4-4112-B7FC-0B48B921839B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437446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https://pixabay.com/videos/driving-car-car-driving-road-800/</a:t>
            </a:r>
          </a:p>
          <a:p>
            <a:r>
              <a:rPr lang="zh-TW" altLang="en-US" b="1" dirty="0"/>
              <a:t>有一天，我終於遇到了一個年輕球員，他在一場偏遠城市的小比賽中展現了出色的技術和比賽意識。我感到這也許就是我一直在尋找的人。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7238D-4EA4-4112-B7FC-0B48B921839B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465252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1" dirty="0"/>
              <a:t>https://pixabay.com/videos/football-soccer-sport-game-play-203934/</a:t>
            </a:r>
          </a:p>
          <a:p>
            <a:r>
              <a:rPr lang="zh-TW" altLang="en-US" b="1" dirty="0"/>
              <a:t>他的速度和控球技巧驚人，而且每當比賽進入膠著狀態，他總是能做出正確的決定，引領球隊突破困境。我馬上與他進行了交流，並且說服他加入我的球隊。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7238D-4EA4-4112-B7FC-0B48B921839B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04695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https://pixabay.com/vectors/skidmarks-accident-road-street-148916/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7238D-4EA4-4112-B7FC-0B48B921839B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084203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https://pixabay.com/videos/man-path-on-foot-brave-endless-82671/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b="1" dirty="0"/>
              <a:t>然而，當他進入我們的訓練後，我發現了意外的問題。他在訓練中表現得非常自負，與其他球員的合作極為困難。</a:t>
            </a:r>
            <a:endParaRPr lang="en-US" altLang="zh-TW" b="1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7238D-4EA4-4112-B7FC-0B48B921839B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7134035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https://pixabay.com/videos/road-driving-motorway-freeway-1101/</a:t>
            </a:r>
          </a:p>
          <a:p>
            <a:r>
              <a:rPr lang="zh-TW" altLang="en-US" b="1" dirty="0"/>
              <a:t>儘管技術和身體素質優越，但他缺乏團隊精神，這讓整個球隊陷入混亂。這讓我不得不重新思考，這樣的王牌真的是我們球隊需要的嗎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7238D-4EA4-4112-B7FC-0B48B921839B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566562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https://pixabay.com/videos/candles-a-heart-flame-fire-love-4929/</a:t>
            </a:r>
          </a:p>
          <a:p>
            <a:r>
              <a:rPr lang="zh-TW" altLang="en-US" b="1" dirty="0"/>
              <a:t>我知道單靠技術是不夠的，一個球隊的王牌應該是能夠帶動整個隊伍的人。於是，我轉變了思路，開始重新考慮「王牌」的定義。我與那名球員進行了深入交流，幫助他理解團隊合作的重要性，並設計了新的訓練方案，讓他與其他隊員建立更多默契。這段時間我明白了，真正的王牌不是獨自發光的人，而是能夠讓整個團隊共同進步的人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7238D-4EA4-4112-B7FC-0B48B921839B}" type="slidenum">
              <a:rPr lang="zh-TW" altLang="en-US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060519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https://pixabay.com/vectors/arrows-diagram-process-2027262/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7238D-4EA4-4112-B7FC-0B48B921839B}" type="slidenum">
              <a:rPr lang="zh-TW" altLang="en-US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0604662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https://pixabay.com/videos/moon-star-decoration-nature-night-13724/</a:t>
            </a:r>
          </a:p>
          <a:p>
            <a:r>
              <a:rPr lang="zh-TW" altLang="en-US" b="1" dirty="0"/>
              <a:t>經過幾個月的磨合與訓練，那位年輕球員逐漸變得成熟，不僅技術更上一層樓，還成為了整個球隊的核心領袖。他的成長帶動了整個球隊的進步，我們的戰績也逐步提升，終於在一次重要的比賽中，我們擊敗了強大的對手，成功進入了更高級別的聯賽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7238D-4EA4-4112-B7FC-0B48B921839B}" type="slidenum">
              <a:rPr lang="zh-TW" altLang="en-US" smtClean="0"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373120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7238D-4EA4-4112-B7FC-0B48B921839B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646612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https://pixabay.com/videos/time-moon-clock-time-machine-6358/</a:t>
            </a:r>
          </a:p>
          <a:p>
            <a:r>
              <a:rPr lang="zh-TW" altLang="en-US" b="1" dirty="0"/>
              <a:t>我是前世界級足球隊的王牌，經過幾年的時間我退役後，我決定不僅僅是離開賽場，還要繼續為足球貢獻自己的一份力量。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7238D-4EA4-4112-B7FC-0B48B921839B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194473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https://pixabay.com/illustrations/earth-planet-world-globe-1617121/</a:t>
            </a:r>
          </a:p>
          <a:p>
            <a:r>
              <a:rPr lang="zh-TW" altLang="en-US" b="1" dirty="0"/>
              <a:t>於是，我買下了一支地方球隊，想要將它打造成一支能夠進入國際賽場的強隊。然而，要實現這個目標，我知道我需要找到一名真正的王牌球員，一位能帶領這支球隊走向巔峰的人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7238D-4EA4-4112-B7FC-0B48B921839B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344162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https://pixabay.com/vectors/challenge-maze-man-business-7233340/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7238D-4EA4-4112-B7FC-0B48B921839B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533085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https://pixabay.com/illustrations/person-book-cane-blind-painting-5946234/</a:t>
            </a:r>
          </a:p>
          <a:p>
            <a:r>
              <a:rPr lang="zh-TW" altLang="en-US" b="1" dirty="0"/>
              <a:t>然而，這並不容易。我跑遍了許多地方，看了無數的球員，但總是感覺不到那股「王牌」的氣息。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7238D-4EA4-4112-B7FC-0B48B921839B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961125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https://pixabay.com/vectors/overthink-question-doubtful-7185863/</a:t>
            </a:r>
          </a:p>
          <a:p>
            <a:r>
              <a:rPr lang="zh-TW" altLang="en-US" b="1" dirty="0"/>
              <a:t>有些球員技術不錯，但缺乏領袖氣質；有些人身體素質出色，但無法在關鍵時刻做出決策。找到一個擁有全面素質、能夠帶領球隊的人，成為了我面臨的最大阻礙。</a:t>
            </a:r>
          </a:p>
          <a:p>
            <a:endParaRPr lang="zh-TW" altLang="en-US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7238D-4EA4-4112-B7FC-0B48B921839B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792206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https://pixabay.com/vectors/challenge-difficulty-struggle-hill-6689107/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7238D-4EA4-4112-B7FC-0B48B921839B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766898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https://pixabay.com/videos/soccer-ball-football-sport-5264/</a:t>
            </a:r>
          </a:p>
          <a:p>
            <a:r>
              <a:rPr lang="zh-TW" altLang="en-US" b="1" dirty="0"/>
              <a:t>儘管面對挫折，我並沒有放棄。每個周末我都會奔赴各大比賽，不管是職業聯賽還是青年隊的比賽，努力尋找那個能夠改變球隊命運的人。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7238D-4EA4-4112-B7FC-0B48B921839B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456980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B5CC918-B447-434E-B98E-5847BB49C2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17FCC70-CC4E-4CB6-B2CF-9FDA5AC4D3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D08F018-0004-4322-AD0F-E6E740964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2024/10/19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0427B34-CB13-41C7-B2F2-CED9BDC5B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6FA962E-5B03-439A-928C-873668765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63035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2F0018-7F8E-4206-A929-07CDC6B5F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B801E88-34C3-4545-A358-81F5614FED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0AFD716-8B99-4230-B55F-C8B88ECBB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2024/10/19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A374743-76D9-4BF8-A60C-2F50B2636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0454594-6C11-4013-A666-A151E960E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9530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70F760AC-E708-4605-85E2-7D0F424B3E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4BECF48-F3B6-4D47-82A8-C6AE92EDC2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15DE52A-093E-4116-A2FE-F61BA999B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2024/10/19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4553FE1-A5D9-4070-AA9C-378F491D4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28EFDDC-5B11-4543-8144-518625EDA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831239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BFCF4C-FB58-444C-B754-A594851E4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87C475D-648F-4511-A6FE-04B04F755F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511FCF8-D8F7-4914-920F-D63F2D97F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2024/10/19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E1D3E8F-338D-4B4D-B411-5282866FF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7DF3AD5-06B6-42D8-AEDF-66CCE6582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98509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986B870-2B24-4658-9AEB-3C92E8E40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0235018-E757-4630-8511-F466B91926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7546C76-CF19-433D-9070-0A54A149F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2024/10/19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C9DC25F-827C-4564-AD0E-7FD815D53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C0653A6-68AA-4213-8D62-EAF9243D6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67755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A74D77-9E6E-4FD1-97AD-0ADC1228B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FDE4E9B-689C-4373-B281-9636BE2119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D25EC10-0BDA-4ECA-AB8E-059AC3378E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3DAF127-0983-4C38-869C-C0A513FA9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2024/10/19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014CBA6-CCE3-4CF4-8E13-D895EDBD8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CEAA8E5-79B3-445E-B8C3-29BD56CE6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582134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0F76B6-8DEC-4A74-A06A-BA0146321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F00F5C5-99A7-4F16-855A-F170362659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722BEB2-C9B4-4C14-8234-D17E843499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E4A41162-A0AC-4211-940F-4B92208F9B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E8EA159A-F9D7-4F58-A7C3-6E5B65E422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AE973E80-9141-48B7-A9D7-605A45417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2024/10/19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6520B07A-79F8-43E7-8013-632DD2AED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3B997D8F-4F1C-4DE6-A82C-3E0C38ACA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799956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CE04611-FD10-429D-89AA-73C259B64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D9009F3-A280-4DA8-ACC4-187DE2172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2024/10/19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F8FD791E-F627-4DDB-AD69-F7639FDD1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E9C3C73-9A1B-4A20-B40C-BF8E0726E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16621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1E1D8EED-F2A7-4221-9887-0DBB62EB3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2024/10/19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0593B39-DC86-45A7-85EF-B4DB9C28D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D9056B2-6966-4CAF-94D1-2295A737E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72419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C3076DF-D16B-4600-9550-96C6A8DD7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CD3D667-FDE5-4F5D-9495-588EC18912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22F511E7-BEEF-4F51-BA0E-52C1908D56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8060697-A92E-4178-A790-FCBB90D70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2024/10/19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A8E3F57-A99A-4C4C-BF14-EE42AB99C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9234440-6924-48D7-AC1A-200D5946B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36183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2E81694-0B93-4D65-9DA3-21597478A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23E4D718-8CB0-4334-BB8A-FB8B57D7CD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DC47463-53E7-4FE3-B60B-1657D11127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8875DC5-6AFF-40C0-8C77-F81A0A3E1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2024/10/19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4F8A973-6D07-4F0C-97A0-280FEFC23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B60BB1E-F41B-40F0-929B-520837498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482708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B8575AAC-624C-4B52-ABD4-699B1E35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6722991-C57D-471F-8271-C419A1CFB0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5C839DD-8CBF-4E23-A0C7-7C039E950B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C90D7E-32D6-4894-AE08-7BBB3E610FC9}" type="datetimeFigureOut">
              <a:rPr lang="zh-TW" altLang="en-US" smtClean="0"/>
              <a:t>2024/10/19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2802D8A-77D4-418C-8190-43B6ADED21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072B55E-2BE2-4AF4-AFF8-2A716F492F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160520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6" Type="http://schemas.openxmlformats.org/officeDocument/2006/relationships/image" Target="../media/image25.png"/><Relationship Id="rId5" Type="http://schemas.openxmlformats.org/officeDocument/2006/relationships/image" Target="../media/image24.jp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1.mp4"/><Relationship Id="rId1" Type="http://schemas.microsoft.com/office/2007/relationships/media" Target="../media/media11.mp4"/><Relationship Id="rId6" Type="http://schemas.openxmlformats.org/officeDocument/2006/relationships/image" Target="../media/image27.png"/><Relationship Id="rId5" Type="http://schemas.openxmlformats.org/officeDocument/2006/relationships/image" Target="../media/image26.jp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2.mp4"/><Relationship Id="rId1" Type="http://schemas.microsoft.com/office/2007/relationships/media" Target="../media/media12.mp4"/><Relationship Id="rId6" Type="http://schemas.openxmlformats.org/officeDocument/2006/relationships/image" Target="../media/image30.png"/><Relationship Id="rId5" Type="http://schemas.openxmlformats.org/officeDocument/2006/relationships/image" Target="../media/image29.jpg"/><Relationship Id="rId4" Type="http://schemas.openxmlformats.org/officeDocument/2006/relationships/notesSlide" Target="../notesSlides/notesSlide1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3.mp4"/><Relationship Id="rId1" Type="http://schemas.microsoft.com/office/2007/relationships/media" Target="../media/media13.mp4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notesSlide" Target="../notesSlides/notesSlide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7.png"/><Relationship Id="rId5" Type="http://schemas.openxmlformats.org/officeDocument/2006/relationships/image" Target="../media/image6.jp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10.png"/><Relationship Id="rId5" Type="http://schemas.openxmlformats.org/officeDocument/2006/relationships/image" Target="../media/image9.jp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34685-403408160_tiny">
            <a:hlinkClick r:id="" action="ppaction://media"/>
            <a:extLst>
              <a:ext uri="{FF2B5EF4-FFF2-40B4-BE49-F238E27FC236}">
                <a16:creationId xmlns:a16="http://schemas.microsoft.com/office/drawing/2014/main" id="{CAD11AD6-6186-46B7-A5EF-3F6E6C83D97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標題 1">
            <a:extLst>
              <a:ext uri="{FF2B5EF4-FFF2-40B4-BE49-F238E27FC236}">
                <a16:creationId xmlns:a16="http://schemas.microsoft.com/office/drawing/2014/main" id="{B6B1083F-DB17-43B9-8DA3-1177F63F14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36320" y="634683"/>
            <a:ext cx="9144000" cy="2387600"/>
          </a:xfrm>
        </p:spPr>
        <p:txBody>
          <a:bodyPr/>
          <a:lstStyle/>
          <a:p>
            <a:pPr algn="l"/>
            <a:r>
              <a:rPr lang="zh-TW" altLang="en-US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職場故事</a:t>
            </a:r>
            <a:br>
              <a:rPr lang="zh-TW" altLang="en-US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en-US" altLang="zh-TW" b="1" dirty="0" err="1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Animaze</a:t>
            </a:r>
            <a:r>
              <a:rPr lang="en-US" altLang="zh-TW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b="1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28321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0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12058-692839391_tiny">
            <a:hlinkClick r:id="" action="ppaction://media"/>
            <a:extLst>
              <a:ext uri="{FF2B5EF4-FFF2-40B4-BE49-F238E27FC236}">
                <a16:creationId xmlns:a16="http://schemas.microsoft.com/office/drawing/2014/main" id="{94BD27EB-B4AC-46F8-85F6-0D4B70780CE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636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3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5000" b="-9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A1DB28-573F-493F-AC9C-FA0F5525F7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TW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4.</a:t>
            </a:r>
            <a:r>
              <a:rPr lang="zh-TW" altLang="en-US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結果</a:t>
            </a:r>
          </a:p>
        </p:txBody>
      </p:sp>
    </p:spTree>
    <p:extLst>
      <p:ext uri="{BB962C8B-B14F-4D97-AF65-F5344CB8AC3E}">
        <p14:creationId xmlns:p14="http://schemas.microsoft.com/office/powerpoint/2010/main" val="14928844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800-139832676_tiny">
            <a:hlinkClick r:id="" action="ppaction://media"/>
            <a:extLst>
              <a:ext uri="{FF2B5EF4-FFF2-40B4-BE49-F238E27FC236}">
                <a16:creationId xmlns:a16="http://schemas.microsoft.com/office/drawing/2014/main" id="{17809498-C246-416F-AC1A-6904A0015C1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81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5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3934-922571602_tiny">
            <a:hlinkClick r:id="" action="ppaction://media"/>
            <a:extLst>
              <a:ext uri="{FF2B5EF4-FFF2-40B4-BE49-F238E27FC236}">
                <a16:creationId xmlns:a16="http://schemas.microsoft.com/office/drawing/2014/main" id="{707FEB5B-059D-44C5-B8E7-3B8D1D12BAB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510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8000" b="-5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DE67C3-43E0-434E-BC69-0E5EFE2C29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TW" sz="60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5.</a:t>
            </a:r>
            <a:r>
              <a:rPr lang="zh-TW" altLang="en-US" sz="60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意外</a:t>
            </a:r>
          </a:p>
        </p:txBody>
      </p:sp>
    </p:spTree>
    <p:extLst>
      <p:ext uri="{BB962C8B-B14F-4D97-AF65-F5344CB8AC3E}">
        <p14:creationId xmlns:p14="http://schemas.microsoft.com/office/powerpoint/2010/main" val="26265831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82671-580050753_tiny">
            <a:hlinkClick r:id="" action="ppaction://media"/>
            <a:extLst>
              <a:ext uri="{FF2B5EF4-FFF2-40B4-BE49-F238E27FC236}">
                <a16:creationId xmlns:a16="http://schemas.microsoft.com/office/drawing/2014/main" id="{8505A8CB-EE95-4668-8C70-E986C9678B1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889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01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101-143052492_tiny">
            <a:hlinkClick r:id="" action="ppaction://media"/>
            <a:extLst>
              <a:ext uri="{FF2B5EF4-FFF2-40B4-BE49-F238E27FC236}">
                <a16:creationId xmlns:a16="http://schemas.microsoft.com/office/drawing/2014/main" id="{29416F6F-8096-4A8E-B86D-FAB8E3FB43B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756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7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40000" b="-4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5D0561D-9154-410F-BB0F-2B9CDF2CB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3560" y="4371498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TW" sz="60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6.</a:t>
            </a:r>
            <a:r>
              <a:rPr lang="zh-TW" altLang="en-US" sz="60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轉彎</a:t>
            </a:r>
          </a:p>
        </p:txBody>
      </p:sp>
    </p:spTree>
    <p:extLst>
      <p:ext uri="{BB962C8B-B14F-4D97-AF65-F5344CB8AC3E}">
        <p14:creationId xmlns:p14="http://schemas.microsoft.com/office/powerpoint/2010/main" val="30541338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4929-181466720_tiny">
            <a:hlinkClick r:id="" action="ppaction://media"/>
            <a:extLst>
              <a:ext uri="{FF2B5EF4-FFF2-40B4-BE49-F238E27FC236}">
                <a16:creationId xmlns:a16="http://schemas.microsoft.com/office/drawing/2014/main" id="{52643181-356F-48C7-9AD0-8D35A64D098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104370" cy="6808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205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2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E82A1D4-604E-49C5-ADD1-04FE256C2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TW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7.</a:t>
            </a:r>
            <a:r>
              <a:rPr lang="zh-TW" altLang="en-US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結局</a:t>
            </a:r>
          </a:p>
        </p:txBody>
      </p:sp>
    </p:spTree>
    <p:extLst>
      <p:ext uri="{BB962C8B-B14F-4D97-AF65-F5344CB8AC3E}">
        <p14:creationId xmlns:p14="http://schemas.microsoft.com/office/powerpoint/2010/main" val="24935660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5EC5125-AF23-4F6D-84A3-A2FB3976E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TW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1. </a:t>
            </a:r>
            <a:r>
              <a:rPr lang="zh-TW" altLang="en-US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目標 </a:t>
            </a:r>
          </a:p>
        </p:txBody>
      </p:sp>
    </p:spTree>
    <p:extLst>
      <p:ext uri="{BB962C8B-B14F-4D97-AF65-F5344CB8AC3E}">
        <p14:creationId xmlns:p14="http://schemas.microsoft.com/office/powerpoint/2010/main" val="33924092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3724-250154089_tiny">
            <a:hlinkClick r:id="" action="ppaction://media"/>
            <a:extLst>
              <a:ext uri="{FF2B5EF4-FFF2-40B4-BE49-F238E27FC236}">
                <a16:creationId xmlns:a16="http://schemas.microsoft.com/office/drawing/2014/main" id="{E25C250C-A704-4BDC-99EF-3DB2BA8F514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842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6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 t="-108000" b="-10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6358-191453143_tiny">
            <a:hlinkClick r:id="" action="ppaction://media"/>
            <a:extLst>
              <a:ext uri="{FF2B5EF4-FFF2-40B4-BE49-F238E27FC236}">
                <a16:creationId xmlns:a16="http://schemas.microsoft.com/office/drawing/2014/main" id="{56240D57-6704-4954-B829-2C76EB3FE92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45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969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175-143563015_tiny">
            <a:hlinkClick r:id="" action="ppaction://media"/>
            <a:extLst>
              <a:ext uri="{FF2B5EF4-FFF2-40B4-BE49-F238E27FC236}">
                <a16:creationId xmlns:a16="http://schemas.microsoft.com/office/drawing/2014/main" id="{4DA6C607-9D41-4B58-9F40-57C0754F8EA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044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9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1BA542D-083B-4502-A857-8BEC2F7D6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TW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2.</a:t>
            </a:r>
            <a:r>
              <a:rPr lang="zh-TW" altLang="en-US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阻礙</a:t>
            </a:r>
          </a:p>
        </p:txBody>
      </p:sp>
    </p:spTree>
    <p:extLst>
      <p:ext uri="{BB962C8B-B14F-4D97-AF65-F5344CB8AC3E}">
        <p14:creationId xmlns:p14="http://schemas.microsoft.com/office/powerpoint/2010/main" val="31617316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92484-892744275_tiny">
            <a:hlinkClick r:id="" action="ppaction://media"/>
            <a:extLst>
              <a:ext uri="{FF2B5EF4-FFF2-40B4-BE49-F238E27FC236}">
                <a16:creationId xmlns:a16="http://schemas.microsoft.com/office/drawing/2014/main" id="{B5B0384C-F5C0-43E2-99A1-B7E5F6D682D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769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6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 t="-14000" b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545-137110823_tiny">
            <a:hlinkClick r:id="" action="ppaction://media"/>
            <a:extLst>
              <a:ext uri="{FF2B5EF4-FFF2-40B4-BE49-F238E27FC236}">
                <a16:creationId xmlns:a16="http://schemas.microsoft.com/office/drawing/2014/main" id="{9B5C2FA8-1522-4DF2-8FEF-618FAB4AEFF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793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271B486-F22F-44D5-9E8D-AB5EFB0E0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TW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3.</a:t>
            </a:r>
            <a:r>
              <a:rPr lang="zh-TW" altLang="en-US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努力</a:t>
            </a:r>
          </a:p>
        </p:txBody>
      </p:sp>
    </p:spTree>
    <p:extLst>
      <p:ext uri="{BB962C8B-B14F-4D97-AF65-F5344CB8AC3E}">
        <p14:creationId xmlns:p14="http://schemas.microsoft.com/office/powerpoint/2010/main" val="11764356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 t="-76000" b="-7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5264-183786914_tiny">
            <a:hlinkClick r:id="" action="ppaction://media"/>
            <a:extLst>
              <a:ext uri="{FF2B5EF4-FFF2-40B4-BE49-F238E27FC236}">
                <a16:creationId xmlns:a16="http://schemas.microsoft.com/office/drawing/2014/main" id="{55E2EEED-E5F4-4412-B261-FE92B66F0CF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190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44</TotalTime>
  <Words>780</Words>
  <Application>Microsoft Office PowerPoint</Application>
  <PresentationFormat>寬螢幕</PresentationFormat>
  <Paragraphs>57</Paragraphs>
  <Slides>20</Slides>
  <Notes>19</Notes>
  <HiddenSlides>0</HiddenSlides>
  <MMClips>13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20</vt:i4>
      </vt:variant>
    </vt:vector>
  </HeadingPairs>
  <TitlesOfParts>
    <vt:vector size="25" baseType="lpstr">
      <vt:lpstr>微軟正黑體</vt:lpstr>
      <vt:lpstr>Arial</vt:lpstr>
      <vt:lpstr>Calibri</vt:lpstr>
      <vt:lpstr>Calibri Light</vt:lpstr>
      <vt:lpstr>Office 佈景主題</vt:lpstr>
      <vt:lpstr>職場故事 (Animaze)</vt:lpstr>
      <vt:lpstr>1. 目標 </vt:lpstr>
      <vt:lpstr>PowerPoint 簡報</vt:lpstr>
      <vt:lpstr>PowerPoint 簡報</vt:lpstr>
      <vt:lpstr>2.阻礙</vt:lpstr>
      <vt:lpstr>PowerPoint 簡報</vt:lpstr>
      <vt:lpstr>PowerPoint 簡報</vt:lpstr>
      <vt:lpstr>3.努力</vt:lpstr>
      <vt:lpstr>PowerPoint 簡報</vt:lpstr>
      <vt:lpstr>PowerPoint 簡報</vt:lpstr>
      <vt:lpstr>4.結果</vt:lpstr>
      <vt:lpstr>PowerPoint 簡報</vt:lpstr>
      <vt:lpstr>PowerPoint 簡報</vt:lpstr>
      <vt:lpstr>5.意外</vt:lpstr>
      <vt:lpstr>PowerPoint 簡報</vt:lpstr>
      <vt:lpstr>PowerPoint 簡報</vt:lpstr>
      <vt:lpstr>6.轉彎</vt:lpstr>
      <vt:lpstr>PowerPoint 簡報</vt:lpstr>
      <vt:lpstr>7.結局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cg</dc:creator>
  <cp:lastModifiedBy>丞頤00957003 王</cp:lastModifiedBy>
  <cp:revision>16</cp:revision>
  <dcterms:created xsi:type="dcterms:W3CDTF">2024-09-16T08:29:48Z</dcterms:created>
  <dcterms:modified xsi:type="dcterms:W3CDTF">2024-10-19T09:44:49Z</dcterms:modified>
</cp:coreProperties>
</file>

<file path=docProps/thumbnail.jpeg>
</file>